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9" r:id="rId3"/>
    <p:sldId id="267" r:id="rId4"/>
    <p:sldId id="261" r:id="rId5"/>
    <p:sldId id="263" r:id="rId6"/>
    <p:sldId id="256" r:id="rId7"/>
    <p:sldId id="258" r:id="rId8"/>
    <p:sldId id="269" r:id="rId9"/>
    <p:sldId id="260" r:id="rId10"/>
    <p:sldId id="268" r:id="rId11"/>
    <p:sldId id="264" r:id="rId12"/>
    <p:sldId id="26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6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0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2F24E-0434-48DD-89FF-E1D259A74BEE}" type="datetimeFigureOut">
              <a:rPr lang="en-MY" smtClean="0"/>
              <a:t>22/7/2020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28E10-255A-4B72-8CE4-05248C13B2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565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060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7/22/2020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0" y="1603673"/>
            <a:ext cx="5547215" cy="5242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24163" y="1268413"/>
            <a:ext cx="6319837" cy="4681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MODUL </a:t>
            </a: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PENDAHULUAN DAN TUNTUTAN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096" y="5680953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8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116632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MODUL PENDAHULUAN</a:t>
            </a:r>
            <a:endParaRPr lang="en-MY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169696" y="73973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PELBAGAI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4772" y="938468"/>
            <a:ext cx="1957823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</a:rPr>
              <a:t>PENYELESAIAN PENDAHULUAN PELBAGAI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6428" y="1798127"/>
            <a:ext cx="1714512" cy="4286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56" name="Right Arrow 55"/>
          <p:cNvSpPr/>
          <p:nvPr/>
        </p:nvSpPr>
        <p:spPr>
          <a:xfrm rot="5572820">
            <a:off x="996008" y="228194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7095" y="2636378"/>
            <a:ext cx="1714512" cy="4286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6428" y="3509016"/>
            <a:ext cx="1714512" cy="51523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white"/>
                </a:solidFill>
                <a:latin typeface="Calibri"/>
              </a:rPr>
              <a:t>BN/PKN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PELULUS</a:t>
            </a:r>
          </a:p>
        </p:txBody>
      </p:sp>
      <p:sp>
        <p:nvSpPr>
          <p:cNvPr id="59" name="Right Arrow 58"/>
          <p:cNvSpPr/>
          <p:nvPr/>
        </p:nvSpPr>
        <p:spPr>
          <a:xfrm rot="5572820">
            <a:off x="1009623" y="315935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39285" y="1813922"/>
            <a:ext cx="1714512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TERIMA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ight Arrow 62"/>
          <p:cNvSpPr/>
          <p:nvPr/>
        </p:nvSpPr>
        <p:spPr>
          <a:xfrm rot="1381068">
            <a:off x="2120766" y="3994115"/>
            <a:ext cx="1152154" cy="2226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396948" y="2572944"/>
            <a:ext cx="175547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UNTUK KES : PENDAHULUAN TERLEBIH/MEMPUNYAI BAKI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329032" y="3937644"/>
            <a:ext cx="184647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UNTUK KES : PENDAHULUAN TIDAK MENCUKUPI</a:t>
            </a:r>
          </a:p>
        </p:txBody>
      </p:sp>
      <p:sp>
        <p:nvSpPr>
          <p:cNvPr id="44" name="Right Arrow 43"/>
          <p:cNvSpPr/>
          <p:nvPr/>
        </p:nvSpPr>
        <p:spPr>
          <a:xfrm rot="19707508">
            <a:off x="2141552" y="3082528"/>
            <a:ext cx="1152154" cy="2226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ight Arrow 50"/>
          <p:cNvSpPr/>
          <p:nvPr/>
        </p:nvSpPr>
        <p:spPr>
          <a:xfrm rot="21373972">
            <a:off x="5345780" y="1864360"/>
            <a:ext cx="34657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84340" y="1746439"/>
            <a:ext cx="126890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AC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>
                <a:solidFill>
                  <a:prstClr val="black"/>
                </a:solidFill>
                <a:latin typeface="Calibri"/>
              </a:rPr>
              <a:t>Pulangan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balik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Pendahuluan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9285" y="1192990"/>
            <a:ext cx="1714512" cy="5803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rekod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baru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75507" y="1266897"/>
            <a:ext cx="1714512" cy="4286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420291" y="473512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80543" y="5416832"/>
            <a:ext cx="242889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691981" y="4869321"/>
            <a:ext cx="14196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PENYEMAK</a:t>
            </a:r>
          </a:p>
        </p:txBody>
      </p:sp>
      <p:sp>
        <p:nvSpPr>
          <p:cNvPr id="68" name="Right Arrow 67"/>
          <p:cNvSpPr/>
          <p:nvPr/>
        </p:nvSpPr>
        <p:spPr>
          <a:xfrm rot="21373972">
            <a:off x="5221701" y="4927900"/>
            <a:ext cx="34657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541777" y="4853754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70" name="Oval 69"/>
          <p:cNvSpPr/>
          <p:nvPr/>
        </p:nvSpPr>
        <p:spPr>
          <a:xfrm>
            <a:off x="7358082" y="3065006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393992" y="5581194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36868" y="630863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9685" y="4990214"/>
            <a:ext cx="140575" cy="16663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8107232" y="5363779"/>
            <a:ext cx="288032" cy="17482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175573" y="6345541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644025" y="430372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44025" y="377772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INTERGRASI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/>
              </a:rPr>
              <a:t>DALAMAN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7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TUNTUTAN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855952" y="3433773"/>
            <a:ext cx="11311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PTJ PENYEDIA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42844" y="3437626"/>
            <a:ext cx="1128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PTJ PENYEMAK</a:t>
            </a:r>
            <a:endParaRPr lang="en-MY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965604"/>
            <a:ext cx="7962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TUNTUTAN PERJALANAN / TUNTUTAN LEBIH MASA / TUNTUTAN LAIN/ TUNTUTAN PENCERAMAH </a:t>
            </a:r>
            <a:endParaRPr lang="en-MY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57630" y="2205928"/>
            <a:ext cx="2428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Modul</a:t>
            </a:r>
            <a:r>
              <a:rPr lang="en-US" sz="1400" dirty="0"/>
              <a:t> </a:t>
            </a:r>
            <a:r>
              <a:rPr lang="en-US" sz="1400" dirty="0" err="1"/>
              <a:t>Tuntutan</a:t>
            </a:r>
            <a:endParaRPr lang="en-MY" sz="1400" dirty="0"/>
          </a:p>
        </p:txBody>
      </p:sp>
      <p:sp>
        <p:nvSpPr>
          <p:cNvPr id="18" name="Rectangle 17"/>
          <p:cNvSpPr/>
          <p:nvPr/>
        </p:nvSpPr>
        <p:spPr>
          <a:xfrm>
            <a:off x="492076" y="5246608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6672010" y="4476896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 (AP)</a:t>
            </a:r>
            <a:endParaRPr lang="en-MY" sz="1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607605" y="616240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630932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76875" y="4495728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 (CM)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509388" y="525930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616544" y="6237312"/>
            <a:ext cx="1251599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5536" y="4553793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AKAUN BELUM BAYAR (AP)</a:t>
            </a:r>
            <a:endParaRPr lang="en-MY" sz="1200" b="1" dirty="0"/>
          </a:p>
        </p:txBody>
      </p:sp>
      <p:sp>
        <p:nvSpPr>
          <p:cNvPr id="27" name="Rectangle 26"/>
          <p:cNvSpPr/>
          <p:nvPr/>
        </p:nvSpPr>
        <p:spPr>
          <a:xfrm>
            <a:off x="6752547" y="5238422"/>
            <a:ext cx="1585122" cy="4261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922043" y="575438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619672" y="623731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 rot="5400000">
            <a:off x="7411047" y="2956969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6269260" y="357084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ight Arrow 47"/>
          <p:cNvSpPr/>
          <p:nvPr/>
        </p:nvSpPr>
        <p:spPr>
          <a:xfrm rot="10800000">
            <a:off x="3112508" y="359897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Cloud 29"/>
          <p:cNvSpPr/>
          <p:nvPr/>
        </p:nvSpPr>
        <p:spPr>
          <a:xfrm>
            <a:off x="812931" y="1757120"/>
            <a:ext cx="3063314" cy="124170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1907704" y="1907540"/>
            <a:ext cx="92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PORTAL</a:t>
            </a:r>
            <a:endParaRPr lang="en-MY" b="1" dirty="0"/>
          </a:p>
        </p:txBody>
      </p:sp>
      <p:sp>
        <p:nvSpPr>
          <p:cNvPr id="35" name="Right Arrow 34"/>
          <p:cNvSpPr/>
          <p:nvPr/>
        </p:nvSpPr>
        <p:spPr>
          <a:xfrm>
            <a:off x="4139952" y="2282002"/>
            <a:ext cx="1714512" cy="642942"/>
          </a:xfrm>
          <a:prstGeom prst="rightArrow">
            <a:avLst/>
          </a:prstGeom>
          <a:noFill/>
          <a:ln w="285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Flowchart: Punched Tape 35"/>
          <p:cNvSpPr/>
          <p:nvPr/>
        </p:nvSpPr>
        <p:spPr>
          <a:xfrm>
            <a:off x="6143636" y="1785926"/>
            <a:ext cx="2071702" cy="1214446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TextBox 36"/>
          <p:cNvSpPr txBox="1"/>
          <p:nvPr/>
        </p:nvSpPr>
        <p:spPr>
          <a:xfrm>
            <a:off x="794306" y="3022389"/>
            <a:ext cx="157163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Arahan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endParaRPr lang="en-MY" sz="1400" dirty="0"/>
          </a:p>
        </p:txBody>
      </p:sp>
      <p:sp>
        <p:nvSpPr>
          <p:cNvPr id="38" name="Rectangle 37"/>
          <p:cNvSpPr/>
          <p:nvPr/>
        </p:nvSpPr>
        <p:spPr>
          <a:xfrm>
            <a:off x="6723572" y="338955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PTJ PENYEDIA</a:t>
            </a:r>
          </a:p>
          <a:p>
            <a:pPr algn="ctr"/>
            <a:r>
              <a:rPr lang="en-US" sz="1400" dirty="0"/>
              <a:t>(</a:t>
            </a:r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)</a:t>
            </a:r>
            <a:endParaRPr lang="en-MY" sz="1400" dirty="0"/>
          </a:p>
        </p:txBody>
      </p:sp>
      <p:sp>
        <p:nvSpPr>
          <p:cNvPr id="41" name="Rectangle 40"/>
          <p:cNvSpPr/>
          <p:nvPr/>
        </p:nvSpPr>
        <p:spPr>
          <a:xfrm>
            <a:off x="3587911" y="3415458"/>
            <a:ext cx="965623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PTJ PELULUS</a:t>
            </a:r>
            <a:endParaRPr lang="en-MY" sz="1400" dirty="0"/>
          </a:p>
        </p:txBody>
      </p:sp>
      <p:sp>
        <p:nvSpPr>
          <p:cNvPr id="42" name="Right Arrow 41"/>
          <p:cNvSpPr/>
          <p:nvPr/>
        </p:nvSpPr>
        <p:spPr>
          <a:xfrm rot="5400000">
            <a:off x="673541" y="4133854"/>
            <a:ext cx="339435" cy="40069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Right Arrow 53"/>
          <p:cNvSpPr/>
          <p:nvPr/>
        </p:nvSpPr>
        <p:spPr>
          <a:xfrm rot="10800000">
            <a:off x="1332342" y="363468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" name="Right Arrow 55"/>
          <p:cNvSpPr/>
          <p:nvPr/>
        </p:nvSpPr>
        <p:spPr>
          <a:xfrm>
            <a:off x="2421530" y="5063448"/>
            <a:ext cx="1650404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Right Arrow 56"/>
          <p:cNvSpPr/>
          <p:nvPr/>
        </p:nvSpPr>
        <p:spPr>
          <a:xfrm>
            <a:off x="6091387" y="5063448"/>
            <a:ext cx="515381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Up Ribbon 57"/>
          <p:cNvSpPr/>
          <p:nvPr/>
        </p:nvSpPr>
        <p:spPr>
          <a:xfrm>
            <a:off x="2231799" y="1242874"/>
            <a:ext cx="4643470" cy="428628"/>
          </a:xfrm>
          <a:prstGeom prst="ribbon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" name="TextBox 58"/>
          <p:cNvSpPr txBox="1"/>
          <p:nvPr/>
        </p:nvSpPr>
        <p:spPr>
          <a:xfrm>
            <a:off x="3857620" y="1253164"/>
            <a:ext cx="151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KAKITANGAN </a:t>
            </a:r>
            <a:endParaRPr lang="en-MY" b="1" dirty="0"/>
          </a:p>
        </p:txBody>
      </p:sp>
      <p:sp>
        <p:nvSpPr>
          <p:cNvPr id="39" name="Rectangle 38"/>
          <p:cNvSpPr/>
          <p:nvPr/>
        </p:nvSpPr>
        <p:spPr>
          <a:xfrm>
            <a:off x="5076911" y="3377942"/>
            <a:ext cx="10963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BN PENGESAH</a:t>
            </a:r>
            <a:endParaRPr lang="en-MY" sz="1400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4644653" y="359405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ounded Rectangle 42"/>
          <p:cNvSpPr/>
          <p:nvPr/>
        </p:nvSpPr>
        <p:spPr>
          <a:xfrm>
            <a:off x="4616544" y="5811416"/>
            <a:ext cx="1251600" cy="3538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MENU-POST BAYARAN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67544" y="5796880"/>
            <a:ext cx="1562941" cy="3684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Dashboard- </a:t>
            </a:r>
            <a:r>
              <a:rPr lang="en-US" sz="1100" b="1" dirty="0" err="1">
                <a:solidFill>
                  <a:schemeClr val="tx1"/>
                </a:solidFill>
              </a:rPr>
              <a:t>Integrasi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Dalaman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5616" y="2257127"/>
            <a:ext cx="2428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Tuntutan</a:t>
            </a:r>
            <a:endParaRPr lang="en-MY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3707904" y="1779828"/>
            <a:ext cx="2428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Rekod</a:t>
            </a:r>
            <a:r>
              <a:rPr lang="en-US" sz="1400" dirty="0"/>
              <a:t> </a:t>
            </a:r>
            <a:r>
              <a:rPr lang="en-US" sz="1400" dirty="0" err="1"/>
              <a:t>Dihantar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iSPEKS</a:t>
            </a:r>
            <a:endParaRPr lang="en-MY" sz="1400" dirty="0"/>
          </a:p>
        </p:txBody>
      </p:sp>
      <p:sp>
        <p:nvSpPr>
          <p:cNvPr id="50" name="Rounded Rectangle 49"/>
          <p:cNvSpPr/>
          <p:nvPr/>
        </p:nvSpPr>
        <p:spPr>
          <a:xfrm>
            <a:off x="6349077" y="6162402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INTERGRASI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/>
              </a:rPr>
              <a:t>DALAMAN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12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6084165" y="2294523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6757354" y="2032354"/>
            <a:ext cx="1664345" cy="73020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90324" y="228314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7440983" y="3153915"/>
            <a:ext cx="354204" cy="3011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1" name="TextBox 10"/>
          <p:cNvSpPr txBox="1"/>
          <p:nvPr/>
        </p:nvSpPr>
        <p:spPr>
          <a:xfrm>
            <a:off x="2840885" y="4137686"/>
            <a:ext cx="2860951" cy="415498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AutoNum type="arabicPeriod"/>
            </a:pPr>
            <a:r>
              <a:rPr lang="en-US" sz="1200" b="1" dirty="0">
                <a:solidFill>
                  <a:schemeClr val="tx1"/>
                </a:solidFill>
              </a:rPr>
              <a:t>LAPORAN BAUCAR JURNAL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 </a:t>
            </a:r>
            <a:endParaRPr lang="en-MY" sz="900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flipH="1">
            <a:off x="5865289" y="3765890"/>
            <a:ext cx="576066" cy="371796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3" name="TextBox 12"/>
          <p:cNvSpPr txBox="1"/>
          <p:nvPr/>
        </p:nvSpPr>
        <p:spPr>
          <a:xfrm>
            <a:off x="3472805" y="3765890"/>
            <a:ext cx="1629827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Laporan</a:t>
            </a:r>
            <a:endParaRPr lang="en-MY" sz="1400" b="1" dirty="0"/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72F10062-19A8-440E-9B69-04CCF805A60D}"/>
              </a:ext>
            </a:extLst>
          </p:cNvPr>
          <p:cNvSpPr/>
          <p:nvPr/>
        </p:nvSpPr>
        <p:spPr>
          <a:xfrm>
            <a:off x="7024713" y="5048011"/>
            <a:ext cx="1214446" cy="613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CETAK BAUCAR JURNAL</a:t>
            </a:r>
            <a:endParaRPr lang="en-MY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20">
            <a:extLst>
              <a:ext uri="{FF2B5EF4-FFF2-40B4-BE49-F238E27FC236}">
                <a16:creationId xmlns:a16="http://schemas.microsoft.com/office/drawing/2014/main" id="{55DA50F7-D682-4BE5-8B75-756E2F25B9F7}"/>
              </a:ext>
            </a:extLst>
          </p:cNvPr>
          <p:cNvSpPr/>
          <p:nvPr/>
        </p:nvSpPr>
        <p:spPr>
          <a:xfrm>
            <a:off x="7024713" y="4484132"/>
            <a:ext cx="1214446" cy="5077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Carian</a:t>
            </a:r>
            <a:endParaRPr lang="en-MY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1666863" y="454046"/>
            <a:ext cx="6101790" cy="760010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PENDAHULUAN</a:t>
            </a:r>
            <a:endParaRPr lang="en-MY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1239143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JURNAL NORMAL</a:t>
            </a:r>
            <a:endParaRPr lang="en-MY" sz="2400" b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02508" y="2093119"/>
            <a:ext cx="1704686" cy="66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PTJ PENYEDIA</a:t>
            </a:r>
          </a:p>
          <a:p>
            <a:pPr algn="ctr"/>
            <a:r>
              <a:rPr lang="en-US" sz="1600" b="1" dirty="0"/>
              <a:t>(</a:t>
            </a:r>
            <a:r>
              <a:rPr lang="en-US" sz="1600" b="1" dirty="0" err="1"/>
              <a:t>rekod</a:t>
            </a:r>
            <a:r>
              <a:rPr lang="en-US" sz="1600" b="1" dirty="0"/>
              <a:t> </a:t>
            </a:r>
            <a:r>
              <a:rPr lang="en-US" sz="1600" b="1" dirty="0" err="1"/>
              <a:t>baru</a:t>
            </a:r>
            <a:r>
              <a:rPr lang="en-US" sz="1600" b="1" dirty="0"/>
              <a:t>)</a:t>
            </a:r>
            <a:endParaRPr lang="en-MY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4042374" y="2117536"/>
            <a:ext cx="1704686" cy="66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PTJ PENYEMAK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57354" y="3617069"/>
            <a:ext cx="1704686" cy="66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PTJ PELULUS</a:t>
            </a:r>
          </a:p>
        </p:txBody>
      </p:sp>
    </p:spTree>
    <p:extLst>
      <p:ext uri="{BB962C8B-B14F-4D97-AF65-F5344CB8AC3E}">
        <p14:creationId xmlns:p14="http://schemas.microsoft.com/office/powerpoint/2010/main" val="227625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116632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MODUL PENDAHULUAN</a:t>
            </a:r>
            <a:endParaRPr lang="en-MY" sz="3200" dirty="0"/>
          </a:p>
        </p:txBody>
      </p:sp>
      <p:sp>
        <p:nvSpPr>
          <p:cNvPr id="6" name="Rectangle 5"/>
          <p:cNvSpPr/>
          <p:nvPr/>
        </p:nvSpPr>
        <p:spPr>
          <a:xfrm>
            <a:off x="472061" y="16288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654" y="278605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15334" y="203565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4973" y="83671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DIRI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2243" y="1612120"/>
            <a:ext cx="242889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09316" y="4077566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7447851" y="3300884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464711" y="4513050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823630" y="4592813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CARIAN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96788" y="2993954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4897" y="3722080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546821" y="4334455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03017" y="2958098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72152" y="3658074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464711" y="4163821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CARIAN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823630" y="4941678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734900" y="2258123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1128023" y="2364750"/>
            <a:ext cx="33115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39573" y="1865214"/>
            <a:ext cx="14196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PENYEMAK</a:t>
            </a:r>
          </a:p>
        </p:txBody>
      </p:sp>
      <p:sp>
        <p:nvSpPr>
          <p:cNvPr id="46" name="Right Arrow 45"/>
          <p:cNvSpPr/>
          <p:nvPr/>
        </p:nvSpPr>
        <p:spPr>
          <a:xfrm rot="5572820">
            <a:off x="8215316" y="241205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ight Arrow 47"/>
          <p:cNvSpPr/>
          <p:nvPr/>
        </p:nvSpPr>
        <p:spPr>
          <a:xfrm rot="10800000">
            <a:off x="6979814" y="380095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Right Arrow 48"/>
          <p:cNvSpPr/>
          <p:nvPr/>
        </p:nvSpPr>
        <p:spPr>
          <a:xfrm rot="10800000">
            <a:off x="4954743" y="377464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27782" y="211524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PKN/BN PELULUS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30"/>
          <p:cNvSpPr/>
          <p:nvPr/>
        </p:nvSpPr>
        <p:spPr>
          <a:xfrm rot="19304414">
            <a:off x="2215841" y="2675718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7247304" y="2203924"/>
            <a:ext cx="256141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47851" y="2836824"/>
            <a:ext cx="161032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Baucar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510" y="1177007"/>
            <a:ext cx="242889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Diri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ight Arrow 42"/>
          <p:cNvSpPr/>
          <p:nvPr/>
        </p:nvSpPr>
        <p:spPr>
          <a:xfrm rot="10800000">
            <a:off x="2512865" y="376141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043" y="4108532"/>
            <a:ext cx="195782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Tuntutan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Perjalanan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5154" y="3603660"/>
            <a:ext cx="1988597" cy="4154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PENYELESAIAN PENDAHULUAN DIRI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9956" y="4518866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56" name="Right Arrow 55"/>
          <p:cNvSpPr/>
          <p:nvPr/>
        </p:nvSpPr>
        <p:spPr>
          <a:xfrm rot="5572820">
            <a:off x="1159536" y="5002684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00623" y="5357117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49956" y="6229755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59" name="Right Arrow 58"/>
          <p:cNvSpPr/>
          <p:nvPr/>
        </p:nvSpPr>
        <p:spPr>
          <a:xfrm rot="5572820">
            <a:off x="1173151" y="588009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79512" y="116632"/>
            <a:ext cx="1656184" cy="752311"/>
          </a:xfrm>
          <a:prstGeom prst="cloudCallou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Rekod</a:t>
            </a:r>
            <a:r>
              <a:rPr lang="en-US" dirty="0"/>
              <a:t> Portal</a:t>
            </a:r>
            <a:endParaRPr lang="en-MY" dirty="0"/>
          </a:p>
        </p:txBody>
      </p:sp>
      <p:sp>
        <p:nvSpPr>
          <p:cNvPr id="51" name="Rounded Rectangle 50"/>
          <p:cNvSpPr/>
          <p:nvPr/>
        </p:nvSpPr>
        <p:spPr>
          <a:xfrm>
            <a:off x="7823630" y="5433419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INTERGRASI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/>
              </a:rPr>
              <a:t>DALAMAN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33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116632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MODUL PENDAHULUAN</a:t>
            </a:r>
            <a:endParaRPr lang="en-MY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6826" y="68744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DIRI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9515" y="1387793"/>
            <a:ext cx="1957823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Tuntutan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Perjalanan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6428" y="1798127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56" name="Right Arrow 55"/>
          <p:cNvSpPr/>
          <p:nvPr/>
        </p:nvSpPr>
        <p:spPr>
          <a:xfrm rot="5572820">
            <a:off x="996008" y="2281945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37095" y="2636378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86428" y="3509016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59" name="Right Arrow 58"/>
          <p:cNvSpPr/>
          <p:nvPr/>
        </p:nvSpPr>
        <p:spPr>
          <a:xfrm rot="5572820">
            <a:off x="1009623" y="315935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39285" y="1813922"/>
            <a:ext cx="1714512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TERIMA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ight Arrow 62"/>
          <p:cNvSpPr/>
          <p:nvPr/>
        </p:nvSpPr>
        <p:spPr>
          <a:xfrm rot="1381068">
            <a:off x="2120766" y="3994115"/>
            <a:ext cx="1152154" cy="2226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396948" y="2572944"/>
            <a:ext cx="175547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UNTUK KES : PENDAHULUAN TERLEBIH/MEMPUNYAI BAKI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329032" y="3937644"/>
            <a:ext cx="184647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UNTUK KES : PENDAHULUAN TIDAK MENCUKUPI</a:t>
            </a:r>
          </a:p>
        </p:txBody>
      </p:sp>
      <p:sp>
        <p:nvSpPr>
          <p:cNvPr id="44" name="Right Arrow 43"/>
          <p:cNvSpPr/>
          <p:nvPr/>
        </p:nvSpPr>
        <p:spPr>
          <a:xfrm rot="19707508">
            <a:off x="2141552" y="3082528"/>
            <a:ext cx="1152154" cy="2226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ight Arrow 50"/>
          <p:cNvSpPr/>
          <p:nvPr/>
        </p:nvSpPr>
        <p:spPr>
          <a:xfrm rot="21373972">
            <a:off x="5345780" y="1864360"/>
            <a:ext cx="34657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84340" y="1746439"/>
            <a:ext cx="126890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AC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>
                <a:solidFill>
                  <a:prstClr val="black"/>
                </a:solidFill>
                <a:latin typeface="Calibri"/>
              </a:rPr>
              <a:t>Pulangan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balik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Pendahuluan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39285" y="1104219"/>
            <a:ext cx="1714512" cy="6691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rekod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baru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75507" y="1266897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420291" y="4735127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80543" y="5416832"/>
            <a:ext cx="242889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Bayaran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691981" y="4869321"/>
            <a:ext cx="14196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PENYEMAK</a:t>
            </a:r>
          </a:p>
        </p:txBody>
      </p:sp>
      <p:sp>
        <p:nvSpPr>
          <p:cNvPr id="68" name="Right Arrow 67"/>
          <p:cNvSpPr/>
          <p:nvPr/>
        </p:nvSpPr>
        <p:spPr>
          <a:xfrm rot="21373972">
            <a:off x="5221701" y="4927900"/>
            <a:ext cx="34657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541777" y="4853754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70" name="Oval 69"/>
          <p:cNvSpPr/>
          <p:nvPr/>
        </p:nvSpPr>
        <p:spPr>
          <a:xfrm>
            <a:off x="7323564" y="3085584"/>
            <a:ext cx="1714512" cy="621367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7393992" y="5581194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536868" y="630863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9685" y="4990214"/>
            <a:ext cx="140575" cy="16663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8107232" y="5363779"/>
            <a:ext cx="288032" cy="17482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6175573" y="6345541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644025" y="430372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644025" y="377772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INTERGRASI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/>
              </a:rPr>
              <a:t>DALAMAN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PENDAHULUAN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043608" y="298156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1865" y="2944429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1737" y="1093950"/>
            <a:ext cx="35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DIRI EMOLUMEN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5184558" y="3123298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84055" y="298156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2782910" y="3123298"/>
            <a:ext cx="54272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E0187DE-19F8-46C7-8512-3836B4D4E014}"/>
              </a:ext>
            </a:extLst>
          </p:cNvPr>
          <p:cNvSpPr/>
          <p:nvPr/>
        </p:nvSpPr>
        <p:spPr>
          <a:xfrm>
            <a:off x="7143512" y="4923883"/>
            <a:ext cx="1714512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TERIMA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30DC37A-FB52-4268-BB98-971A813A02F0}"/>
              </a:ext>
            </a:extLst>
          </p:cNvPr>
          <p:cNvSpPr/>
          <p:nvPr/>
        </p:nvSpPr>
        <p:spPr>
          <a:xfrm>
            <a:off x="4959561" y="4978186"/>
            <a:ext cx="1714512" cy="64294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GAJI (PY)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ight Arrow 38">
            <a:extLst>
              <a:ext uri="{FF2B5EF4-FFF2-40B4-BE49-F238E27FC236}">
                <a16:creationId xmlns:a16="http://schemas.microsoft.com/office/drawing/2014/main" id="{B1CE3934-D6FF-411B-960D-8E174E979927}"/>
              </a:ext>
            </a:extLst>
          </p:cNvPr>
          <p:cNvSpPr/>
          <p:nvPr/>
        </p:nvSpPr>
        <p:spPr>
          <a:xfrm rot="7098358">
            <a:off x="5943911" y="3980278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ight Arrow 38">
            <a:extLst>
              <a:ext uri="{FF2B5EF4-FFF2-40B4-BE49-F238E27FC236}">
                <a16:creationId xmlns:a16="http://schemas.microsoft.com/office/drawing/2014/main" id="{1B235993-EE36-4441-B14A-3A38AA297F16}"/>
              </a:ext>
            </a:extLst>
          </p:cNvPr>
          <p:cNvSpPr/>
          <p:nvPr/>
        </p:nvSpPr>
        <p:spPr>
          <a:xfrm rot="3043905">
            <a:off x="6958231" y="3972923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C4A3C6-5C50-4747-A6A1-3720E6323C2C}"/>
              </a:ext>
            </a:extLst>
          </p:cNvPr>
          <p:cNvSpPr/>
          <p:nvPr/>
        </p:nvSpPr>
        <p:spPr>
          <a:xfrm>
            <a:off x="4959561" y="5808684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C886089-CBDC-4915-8693-F2313A6DF855}"/>
              </a:ext>
            </a:extLst>
          </p:cNvPr>
          <p:cNvSpPr/>
          <p:nvPr/>
        </p:nvSpPr>
        <p:spPr>
          <a:xfrm>
            <a:off x="7143512" y="5808684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BDCC08-2FB2-4945-B090-516FE3A1AEA3}"/>
              </a:ext>
            </a:extLst>
          </p:cNvPr>
          <p:cNvSpPr txBox="1"/>
          <p:nvPr/>
        </p:nvSpPr>
        <p:spPr>
          <a:xfrm>
            <a:off x="7143512" y="4524643"/>
            <a:ext cx="161032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Terimaan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Tanpa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1008201-18CA-4F21-9BCB-33037B881D5A}"/>
              </a:ext>
            </a:extLst>
          </p:cNvPr>
          <p:cNvSpPr txBox="1"/>
          <p:nvPr/>
        </p:nvSpPr>
        <p:spPr>
          <a:xfrm>
            <a:off x="5037505" y="4509305"/>
            <a:ext cx="161032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Potongan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Gaji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9987B2-B6A1-4ED1-9407-F5378EF4F98A}"/>
              </a:ext>
            </a:extLst>
          </p:cNvPr>
          <p:cNvSpPr/>
          <p:nvPr/>
        </p:nvSpPr>
        <p:spPr>
          <a:xfrm>
            <a:off x="972170" y="1463282"/>
            <a:ext cx="1714512" cy="64294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GAJI (PY)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ight Arrow 38">
            <a:extLst>
              <a:ext uri="{FF2B5EF4-FFF2-40B4-BE49-F238E27FC236}">
                <a16:creationId xmlns:a16="http://schemas.microsoft.com/office/drawing/2014/main" id="{B99D0B45-791F-4201-86D4-34293065EBDE}"/>
              </a:ext>
            </a:extLst>
          </p:cNvPr>
          <p:cNvSpPr/>
          <p:nvPr/>
        </p:nvSpPr>
        <p:spPr>
          <a:xfrm rot="5400000">
            <a:off x="1505507" y="2365298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21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2123" y="417359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PENDAHULUAN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568810" y="169151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3233106" y="168243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692123" y="1080325"/>
            <a:ext cx="518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PENDAHULUAN DIRI – KEHILANGAN WANG AWAM</a:t>
            </a:r>
            <a:endParaRPr lang="en-MY" dirty="0"/>
          </a:p>
        </p:txBody>
      </p:sp>
      <p:sp>
        <p:nvSpPr>
          <p:cNvPr id="39" name="Right Arrow 38"/>
          <p:cNvSpPr/>
          <p:nvPr/>
        </p:nvSpPr>
        <p:spPr>
          <a:xfrm>
            <a:off x="5043418" y="1833252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Rectangle 29"/>
          <p:cNvSpPr/>
          <p:nvPr/>
        </p:nvSpPr>
        <p:spPr>
          <a:xfrm>
            <a:off x="5842915" y="169151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1" name="Right Arrow 30"/>
          <p:cNvSpPr/>
          <p:nvPr/>
        </p:nvSpPr>
        <p:spPr>
          <a:xfrm>
            <a:off x="2523140" y="1848814"/>
            <a:ext cx="54272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" name="Right Arrow 38">
            <a:extLst>
              <a:ext uri="{FF2B5EF4-FFF2-40B4-BE49-F238E27FC236}">
                <a16:creationId xmlns:a16="http://schemas.microsoft.com/office/drawing/2014/main" id="{1B235993-EE36-4441-B14A-3A38AA297F16}"/>
              </a:ext>
            </a:extLst>
          </p:cNvPr>
          <p:cNvSpPr/>
          <p:nvPr/>
        </p:nvSpPr>
        <p:spPr>
          <a:xfrm rot="5400000">
            <a:off x="6406138" y="2522315"/>
            <a:ext cx="59208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BEFAB1-EE7E-42B6-B375-15980E844CFE}"/>
              </a:ext>
            </a:extLst>
          </p:cNvPr>
          <p:cNvSpPr/>
          <p:nvPr/>
        </p:nvSpPr>
        <p:spPr>
          <a:xfrm>
            <a:off x="5908088" y="342900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3DABE1-A783-4A90-95C8-E09669BEC212}"/>
              </a:ext>
            </a:extLst>
          </p:cNvPr>
          <p:cNvSpPr txBox="1"/>
          <p:nvPr/>
        </p:nvSpPr>
        <p:spPr>
          <a:xfrm>
            <a:off x="5359547" y="3068960"/>
            <a:ext cx="2740156" cy="260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PENYELENGGARAAN PENDAHULUAN</a:t>
            </a:r>
            <a:endParaRPr lang="en-MY" sz="1100" dirty="0"/>
          </a:p>
        </p:txBody>
      </p:sp>
      <p:sp>
        <p:nvSpPr>
          <p:cNvPr id="2" name="Flowchart: Decision 1">
            <a:extLst>
              <a:ext uri="{FF2B5EF4-FFF2-40B4-BE49-F238E27FC236}">
                <a16:creationId xmlns:a16="http://schemas.microsoft.com/office/drawing/2014/main" id="{C8EBD106-7C5F-4283-B0E1-F4419574D93F}"/>
              </a:ext>
            </a:extLst>
          </p:cNvPr>
          <p:cNvSpPr/>
          <p:nvPr/>
        </p:nvSpPr>
        <p:spPr>
          <a:xfrm>
            <a:off x="2601182" y="3266822"/>
            <a:ext cx="2274998" cy="96729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?</a:t>
            </a:r>
            <a:endParaRPr lang="en-MY" dirty="0"/>
          </a:p>
        </p:txBody>
      </p:sp>
      <p:sp>
        <p:nvSpPr>
          <p:cNvPr id="20" name="Right Arrow 38">
            <a:extLst>
              <a:ext uri="{FF2B5EF4-FFF2-40B4-BE49-F238E27FC236}">
                <a16:creationId xmlns:a16="http://schemas.microsoft.com/office/drawing/2014/main" id="{E536D82A-12CF-4FA4-B990-4946995ABAA8}"/>
              </a:ext>
            </a:extLst>
          </p:cNvPr>
          <p:cNvSpPr/>
          <p:nvPr/>
        </p:nvSpPr>
        <p:spPr>
          <a:xfrm rot="10800000">
            <a:off x="5118830" y="3600700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ight Arrow 38">
            <a:extLst>
              <a:ext uri="{FF2B5EF4-FFF2-40B4-BE49-F238E27FC236}">
                <a16:creationId xmlns:a16="http://schemas.microsoft.com/office/drawing/2014/main" id="{4BA96E98-BD41-4A5E-A7D6-96BEA28552A7}"/>
              </a:ext>
            </a:extLst>
          </p:cNvPr>
          <p:cNvSpPr/>
          <p:nvPr/>
        </p:nvSpPr>
        <p:spPr>
          <a:xfrm rot="5400000">
            <a:off x="3422551" y="4502639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8">
            <a:extLst>
              <a:ext uri="{FF2B5EF4-FFF2-40B4-BE49-F238E27FC236}">
                <a16:creationId xmlns:a16="http://schemas.microsoft.com/office/drawing/2014/main" id="{0CEE6EBF-E3E5-403B-9C62-0491C718AED7}"/>
              </a:ext>
            </a:extLst>
          </p:cNvPr>
          <p:cNvSpPr/>
          <p:nvPr/>
        </p:nvSpPr>
        <p:spPr>
          <a:xfrm rot="10800000">
            <a:off x="1790900" y="3600700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B3FFCE-4F75-462B-AB92-01043D2CF1C3}"/>
              </a:ext>
            </a:extLst>
          </p:cNvPr>
          <p:cNvSpPr txBox="1"/>
          <p:nvPr/>
        </p:nvSpPr>
        <p:spPr>
          <a:xfrm>
            <a:off x="3646018" y="4447343"/>
            <a:ext cx="1230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Ya</a:t>
            </a:r>
            <a:endParaRPr lang="en-MY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7BF323-FAC9-448D-A319-F16B217C31CA}"/>
              </a:ext>
            </a:extLst>
          </p:cNvPr>
          <p:cNvSpPr txBox="1"/>
          <p:nvPr/>
        </p:nvSpPr>
        <p:spPr>
          <a:xfrm>
            <a:off x="1569274" y="4020818"/>
            <a:ext cx="12301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Tidak</a:t>
            </a:r>
            <a:endParaRPr lang="en-MY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948E4D-3431-49F5-BA71-18315873455A}"/>
              </a:ext>
            </a:extLst>
          </p:cNvPr>
          <p:cNvSpPr txBox="1"/>
          <p:nvPr/>
        </p:nvSpPr>
        <p:spPr>
          <a:xfrm>
            <a:off x="2403274" y="5175561"/>
            <a:ext cx="2740156" cy="260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/>
              <a:t>PENDAHULUAN DIRI-SURCAJ</a:t>
            </a:r>
            <a:endParaRPr lang="en-MY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6B096C-4129-4708-AB42-8C6EE2739F64}"/>
              </a:ext>
            </a:extLst>
          </p:cNvPr>
          <p:cNvSpPr txBox="1"/>
          <p:nvPr/>
        </p:nvSpPr>
        <p:spPr>
          <a:xfrm>
            <a:off x="397608" y="3619665"/>
            <a:ext cx="1314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HAPUS KIRA</a:t>
            </a:r>
            <a:endParaRPr lang="en-MY" sz="1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BD8CEA-0BB9-49C4-8511-7A855529B86F}"/>
              </a:ext>
            </a:extLst>
          </p:cNvPr>
          <p:cNvSpPr/>
          <p:nvPr/>
        </p:nvSpPr>
        <p:spPr>
          <a:xfrm>
            <a:off x="2951815" y="5569026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</p:spTree>
    <p:extLst>
      <p:ext uri="{BB962C8B-B14F-4D97-AF65-F5344CB8AC3E}">
        <p14:creationId xmlns:p14="http://schemas.microsoft.com/office/powerpoint/2010/main" val="264978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77341" y="184233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600" dirty="0"/>
              <a:t>MODUL PENDAHULUAN</a:t>
            </a:r>
            <a:endParaRPr lang="en-MY" sz="3600" dirty="0"/>
          </a:p>
        </p:txBody>
      </p:sp>
      <p:sp>
        <p:nvSpPr>
          <p:cNvPr id="8" name="Rectangle 7"/>
          <p:cNvSpPr/>
          <p:nvPr/>
        </p:nvSpPr>
        <p:spPr>
          <a:xfrm>
            <a:off x="4560166" y="1798823"/>
            <a:ext cx="1740026" cy="498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047440" y="752680"/>
            <a:ext cx="53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PENDAHULUAN DIRI – PERBELANJAAN DI BAWAH AP 59</a:t>
            </a:r>
            <a:endParaRPr lang="en-MY" dirty="0"/>
          </a:p>
        </p:txBody>
      </p:sp>
      <p:sp>
        <p:nvSpPr>
          <p:cNvPr id="39" name="Right Arrow 38"/>
          <p:cNvSpPr/>
          <p:nvPr/>
        </p:nvSpPr>
        <p:spPr>
          <a:xfrm>
            <a:off x="4124083" y="1868670"/>
            <a:ext cx="353483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Rectangle 29"/>
          <p:cNvSpPr/>
          <p:nvPr/>
        </p:nvSpPr>
        <p:spPr>
          <a:xfrm>
            <a:off x="6852344" y="1796708"/>
            <a:ext cx="1740027" cy="47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66" name="Right Arrow 38">
            <a:extLst>
              <a:ext uri="{FF2B5EF4-FFF2-40B4-BE49-F238E27FC236}">
                <a16:creationId xmlns:a16="http://schemas.microsoft.com/office/drawing/2014/main" id="{1B235993-EE36-4441-B14A-3A38AA297F16}"/>
              </a:ext>
            </a:extLst>
          </p:cNvPr>
          <p:cNvSpPr/>
          <p:nvPr/>
        </p:nvSpPr>
        <p:spPr>
          <a:xfrm rot="11474724">
            <a:off x="3277973" y="3308129"/>
            <a:ext cx="1031273" cy="4151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19BDE3-64C6-4D79-8FFD-26680F1E125F}"/>
              </a:ext>
            </a:extLst>
          </p:cNvPr>
          <p:cNvSpPr/>
          <p:nvPr/>
        </p:nvSpPr>
        <p:spPr>
          <a:xfrm>
            <a:off x="240941" y="1762099"/>
            <a:ext cx="162599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PEGAWAI KHAS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770484-55B4-4C93-9AAA-842868F2098C}"/>
              </a:ext>
            </a:extLst>
          </p:cNvPr>
          <p:cNvSpPr txBox="1"/>
          <p:nvPr/>
        </p:nvSpPr>
        <p:spPr>
          <a:xfrm>
            <a:off x="336472" y="1346986"/>
            <a:ext cx="148035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Selenggara</a:t>
            </a:r>
            <a:r>
              <a:rPr lang="en-US" sz="1400" dirty="0"/>
              <a:t> AP59</a:t>
            </a:r>
            <a:endParaRPr lang="en-MY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546A47-AEDD-48F4-9E67-5265E600D744}"/>
              </a:ext>
            </a:extLst>
          </p:cNvPr>
          <p:cNvSpPr/>
          <p:nvPr/>
        </p:nvSpPr>
        <p:spPr>
          <a:xfrm>
            <a:off x="2435883" y="1771331"/>
            <a:ext cx="1493131" cy="498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20" name="Right Arrow 30">
            <a:extLst>
              <a:ext uri="{FF2B5EF4-FFF2-40B4-BE49-F238E27FC236}">
                <a16:creationId xmlns:a16="http://schemas.microsoft.com/office/drawing/2014/main" id="{F2AE15ED-2AB9-4CAA-9C25-D5F1AE5873F5}"/>
              </a:ext>
            </a:extLst>
          </p:cNvPr>
          <p:cNvSpPr/>
          <p:nvPr/>
        </p:nvSpPr>
        <p:spPr>
          <a:xfrm>
            <a:off x="1979712" y="1880812"/>
            <a:ext cx="402613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ight Arrow 38">
            <a:extLst>
              <a:ext uri="{FF2B5EF4-FFF2-40B4-BE49-F238E27FC236}">
                <a16:creationId xmlns:a16="http://schemas.microsoft.com/office/drawing/2014/main" id="{D285BC88-BFCA-4717-81FF-7E94B80D504A}"/>
              </a:ext>
            </a:extLst>
          </p:cNvPr>
          <p:cNvSpPr/>
          <p:nvPr/>
        </p:nvSpPr>
        <p:spPr>
          <a:xfrm>
            <a:off x="6373102" y="1896015"/>
            <a:ext cx="36646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E3C16B-2C27-4BA1-BCAD-DC2AEBBD20CC}"/>
              </a:ext>
            </a:extLst>
          </p:cNvPr>
          <p:cNvSpPr txBox="1"/>
          <p:nvPr/>
        </p:nvSpPr>
        <p:spPr>
          <a:xfrm>
            <a:off x="2335749" y="1322134"/>
            <a:ext cx="6283061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Pendahuluan</a:t>
            </a:r>
            <a:r>
              <a:rPr lang="en-US" sz="1400" dirty="0"/>
              <a:t> </a:t>
            </a:r>
            <a:r>
              <a:rPr lang="en-US" sz="1400" dirty="0" err="1"/>
              <a:t>Diri</a:t>
            </a:r>
            <a:r>
              <a:rPr lang="en-US" sz="1400" dirty="0"/>
              <a:t> – </a:t>
            </a:r>
            <a:r>
              <a:rPr lang="en-US" sz="1400" dirty="0" err="1"/>
              <a:t>Perbelanjaan</a:t>
            </a:r>
            <a:r>
              <a:rPr lang="en-US" sz="1400" dirty="0"/>
              <a:t> Di </a:t>
            </a:r>
            <a:r>
              <a:rPr lang="en-US" sz="1400" dirty="0" err="1"/>
              <a:t>bawah</a:t>
            </a:r>
            <a:r>
              <a:rPr lang="en-US" sz="1400" dirty="0"/>
              <a:t> AP59</a:t>
            </a:r>
            <a:endParaRPr lang="en-MY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848DB8-6ADE-4B03-BEF3-A0F732D1A933}"/>
              </a:ext>
            </a:extLst>
          </p:cNvPr>
          <p:cNvSpPr txBox="1"/>
          <p:nvPr/>
        </p:nvSpPr>
        <p:spPr>
          <a:xfrm>
            <a:off x="4241862" y="2955622"/>
            <a:ext cx="276758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Penyelenggaraan</a:t>
            </a:r>
            <a:r>
              <a:rPr lang="en-US" sz="1400" dirty="0"/>
              <a:t> </a:t>
            </a:r>
            <a:r>
              <a:rPr lang="en-US" sz="1400" dirty="0" err="1"/>
              <a:t>Pendahuluan</a:t>
            </a:r>
            <a:endParaRPr lang="en-MY" sz="1400" dirty="0"/>
          </a:p>
        </p:txBody>
      </p:sp>
      <p:sp>
        <p:nvSpPr>
          <p:cNvPr id="24" name="Right Arrow 38">
            <a:extLst>
              <a:ext uri="{FF2B5EF4-FFF2-40B4-BE49-F238E27FC236}">
                <a16:creationId xmlns:a16="http://schemas.microsoft.com/office/drawing/2014/main" id="{7E4ADF42-2346-451A-A7A4-867B1D3186D9}"/>
              </a:ext>
            </a:extLst>
          </p:cNvPr>
          <p:cNvSpPr/>
          <p:nvPr/>
        </p:nvSpPr>
        <p:spPr>
          <a:xfrm rot="7565845">
            <a:off x="6751990" y="2477272"/>
            <a:ext cx="45665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3C78D-869F-46B9-BD17-110064A38CDD}"/>
              </a:ext>
            </a:extLst>
          </p:cNvPr>
          <p:cNvSpPr/>
          <p:nvPr/>
        </p:nvSpPr>
        <p:spPr>
          <a:xfrm>
            <a:off x="4695032" y="3448557"/>
            <a:ext cx="1643074" cy="555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33" name="Right Arrow 38">
            <a:extLst>
              <a:ext uri="{FF2B5EF4-FFF2-40B4-BE49-F238E27FC236}">
                <a16:creationId xmlns:a16="http://schemas.microsoft.com/office/drawing/2014/main" id="{C49927A8-AD39-4557-9365-A5F66D016D54}"/>
              </a:ext>
            </a:extLst>
          </p:cNvPr>
          <p:cNvSpPr/>
          <p:nvPr/>
        </p:nvSpPr>
        <p:spPr>
          <a:xfrm rot="8395089">
            <a:off x="3480298" y="4257827"/>
            <a:ext cx="1050181" cy="42593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A587CA-BBDB-4400-BD28-3FA7B13064A1}"/>
              </a:ext>
            </a:extLst>
          </p:cNvPr>
          <p:cNvSpPr txBox="1"/>
          <p:nvPr/>
        </p:nvSpPr>
        <p:spPr>
          <a:xfrm>
            <a:off x="1568823" y="4787317"/>
            <a:ext cx="187303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Hapus</a:t>
            </a:r>
            <a:r>
              <a:rPr lang="en-US" sz="1400" dirty="0"/>
              <a:t> Kira</a:t>
            </a:r>
            <a:endParaRPr lang="en-MY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F91343-84BF-4D71-8536-98B966422560}"/>
              </a:ext>
            </a:extLst>
          </p:cNvPr>
          <p:cNvSpPr txBox="1"/>
          <p:nvPr/>
        </p:nvSpPr>
        <p:spPr>
          <a:xfrm rot="19155544">
            <a:off x="3550811" y="4632486"/>
            <a:ext cx="1578029" cy="310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Bersalah</a:t>
            </a:r>
            <a:endParaRPr lang="en-MY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3D2655-3291-4898-BE55-FAE0EF85F902}"/>
              </a:ext>
            </a:extLst>
          </p:cNvPr>
          <p:cNvSpPr txBox="1"/>
          <p:nvPr/>
        </p:nvSpPr>
        <p:spPr>
          <a:xfrm rot="748445">
            <a:off x="3081280" y="3067012"/>
            <a:ext cx="1578029" cy="310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Bersalah</a:t>
            </a:r>
            <a:endParaRPr lang="en-MY" sz="14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287E908-0526-44C0-B108-35FA758D54A5}"/>
              </a:ext>
            </a:extLst>
          </p:cNvPr>
          <p:cNvSpPr/>
          <p:nvPr/>
        </p:nvSpPr>
        <p:spPr>
          <a:xfrm>
            <a:off x="1155893" y="2965939"/>
            <a:ext cx="1998417" cy="8515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Pendahuluan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Surcaj</a:t>
            </a:r>
            <a:endParaRPr lang="en-MY" dirty="0"/>
          </a:p>
        </p:txBody>
      </p:sp>
      <p:sp>
        <p:nvSpPr>
          <p:cNvPr id="25" name="Right Arrow 38">
            <a:extLst>
              <a:ext uri="{FF2B5EF4-FFF2-40B4-BE49-F238E27FC236}">
                <a16:creationId xmlns:a16="http://schemas.microsoft.com/office/drawing/2014/main" id="{7B0B9D46-7B7A-4556-86D9-7807C582FE5A}"/>
              </a:ext>
            </a:extLst>
          </p:cNvPr>
          <p:cNvSpPr/>
          <p:nvPr/>
        </p:nvSpPr>
        <p:spPr>
          <a:xfrm rot="3523923">
            <a:off x="7590451" y="2489782"/>
            <a:ext cx="429162" cy="357190"/>
          </a:xfrm>
          <a:prstGeom prst="right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93107E-FFBD-4B29-9CB2-049C37B1A4D0}"/>
              </a:ext>
            </a:extLst>
          </p:cNvPr>
          <p:cNvSpPr txBox="1"/>
          <p:nvPr/>
        </p:nvSpPr>
        <p:spPr>
          <a:xfrm>
            <a:off x="7150717" y="2944436"/>
            <a:ext cx="1864970" cy="6001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Arahan</a:t>
            </a:r>
            <a:r>
              <a:rPr lang="en-US" sz="1100" dirty="0"/>
              <a:t> </a:t>
            </a:r>
            <a:r>
              <a:rPr lang="en-US" sz="1100" dirty="0" err="1"/>
              <a:t>Bayaran</a:t>
            </a:r>
            <a:r>
              <a:rPr lang="en-US" sz="1100" dirty="0"/>
              <a:t> 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Sekiranya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pembayaran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diteruskan</a:t>
            </a:r>
            <a:r>
              <a:rPr lang="en-US" sz="1100" dirty="0">
                <a:solidFill>
                  <a:srgbClr val="FF0000"/>
                </a:solidFill>
              </a:rPr>
              <a:t> di </a:t>
            </a:r>
            <a:r>
              <a:rPr lang="en-US" sz="1100" dirty="0" err="1">
                <a:solidFill>
                  <a:srgbClr val="FF0000"/>
                </a:solidFill>
              </a:rPr>
              <a:t>modul</a:t>
            </a:r>
            <a:r>
              <a:rPr lang="en-US" sz="1100" dirty="0">
                <a:solidFill>
                  <a:srgbClr val="FF0000"/>
                </a:solidFill>
              </a:rPr>
              <a:t> AC)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5FCA11-F482-447A-B86F-8B6504A41A6E}"/>
              </a:ext>
            </a:extLst>
          </p:cNvPr>
          <p:cNvSpPr/>
          <p:nvPr/>
        </p:nvSpPr>
        <p:spPr>
          <a:xfrm>
            <a:off x="7246618" y="3660970"/>
            <a:ext cx="1643074" cy="560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34" name="Right Arrow 38">
            <a:extLst>
              <a:ext uri="{FF2B5EF4-FFF2-40B4-BE49-F238E27FC236}">
                <a16:creationId xmlns:a16="http://schemas.microsoft.com/office/drawing/2014/main" id="{8300BBEC-9B16-438E-B53F-DDACD20CF196}"/>
              </a:ext>
            </a:extLst>
          </p:cNvPr>
          <p:cNvSpPr/>
          <p:nvPr/>
        </p:nvSpPr>
        <p:spPr>
          <a:xfrm rot="5400000">
            <a:off x="8048852" y="4290306"/>
            <a:ext cx="243263" cy="24884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B425E0-C20D-40F1-9C21-41EC3E9FF339}"/>
              </a:ext>
            </a:extLst>
          </p:cNvPr>
          <p:cNvSpPr/>
          <p:nvPr/>
        </p:nvSpPr>
        <p:spPr>
          <a:xfrm>
            <a:off x="7224524" y="6181250"/>
            <a:ext cx="1643074" cy="5601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PTJ PELULUS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E1F967-7F7C-4237-A90F-E15E15366886}"/>
              </a:ext>
            </a:extLst>
          </p:cNvPr>
          <p:cNvSpPr/>
          <p:nvPr/>
        </p:nvSpPr>
        <p:spPr>
          <a:xfrm>
            <a:off x="7283860" y="4581128"/>
            <a:ext cx="1643074" cy="49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</a:p>
        </p:txBody>
      </p:sp>
      <p:sp>
        <p:nvSpPr>
          <p:cNvPr id="41" name="Right Arrow 38">
            <a:extLst>
              <a:ext uri="{FF2B5EF4-FFF2-40B4-BE49-F238E27FC236}">
                <a16:creationId xmlns:a16="http://schemas.microsoft.com/office/drawing/2014/main" id="{2363525D-5058-40D7-92F3-0AF64E472D61}"/>
              </a:ext>
            </a:extLst>
          </p:cNvPr>
          <p:cNvSpPr/>
          <p:nvPr/>
        </p:nvSpPr>
        <p:spPr>
          <a:xfrm rot="5400000">
            <a:off x="8070945" y="5184837"/>
            <a:ext cx="243263" cy="24884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942AAF-3B6E-4D33-8705-A43C6011B8B1}"/>
              </a:ext>
            </a:extLst>
          </p:cNvPr>
          <p:cNvSpPr/>
          <p:nvPr/>
        </p:nvSpPr>
        <p:spPr>
          <a:xfrm>
            <a:off x="4574060" y="6140255"/>
            <a:ext cx="1643074" cy="5601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BN PELULUS</a:t>
            </a:r>
          </a:p>
        </p:txBody>
      </p:sp>
      <p:sp>
        <p:nvSpPr>
          <p:cNvPr id="43" name="Right Arrow 38">
            <a:extLst>
              <a:ext uri="{FF2B5EF4-FFF2-40B4-BE49-F238E27FC236}">
                <a16:creationId xmlns:a16="http://schemas.microsoft.com/office/drawing/2014/main" id="{ACEE8C92-15D0-48E5-8B32-7DD4D54DA0E5}"/>
              </a:ext>
            </a:extLst>
          </p:cNvPr>
          <p:cNvSpPr/>
          <p:nvPr/>
        </p:nvSpPr>
        <p:spPr>
          <a:xfrm rot="10626460">
            <a:off x="6322473" y="6296554"/>
            <a:ext cx="479125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BA9596-87B9-4C05-BA10-41E41D976032}"/>
              </a:ext>
            </a:extLst>
          </p:cNvPr>
          <p:cNvSpPr/>
          <p:nvPr/>
        </p:nvSpPr>
        <p:spPr>
          <a:xfrm>
            <a:off x="6891668" y="5525679"/>
            <a:ext cx="2190285" cy="560118"/>
          </a:xfrm>
          <a:prstGeom prst="ellipse">
            <a:avLst/>
          </a:prstGeom>
          <a:solidFill>
            <a:srgbClr val="FFC00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Modul </a:t>
            </a:r>
            <a:r>
              <a:rPr lang="en-US" sz="1500" dirty="0" err="1"/>
              <a:t>Akaun</a:t>
            </a:r>
            <a:r>
              <a:rPr lang="en-US" sz="1500" dirty="0"/>
              <a:t> </a:t>
            </a:r>
            <a:r>
              <a:rPr lang="en-US" sz="1500" dirty="0" err="1"/>
              <a:t>Belum</a:t>
            </a:r>
            <a:r>
              <a:rPr lang="en-US" sz="1500" dirty="0"/>
              <a:t> Bayar (AP)</a:t>
            </a:r>
            <a:endParaRPr lang="en-MY" sz="1500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DA8B35F-4D95-4DFB-825E-E73C7D6C0FA8}"/>
              </a:ext>
            </a:extLst>
          </p:cNvPr>
          <p:cNvSpPr/>
          <p:nvPr/>
        </p:nvSpPr>
        <p:spPr>
          <a:xfrm>
            <a:off x="4124084" y="5478387"/>
            <a:ext cx="2371840" cy="56011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Modul </a:t>
            </a:r>
            <a:r>
              <a:rPr lang="en-US" sz="1500" dirty="0" err="1"/>
              <a:t>Pengurusan</a:t>
            </a:r>
            <a:r>
              <a:rPr lang="en-US" sz="1500" dirty="0"/>
              <a:t> </a:t>
            </a:r>
            <a:r>
              <a:rPr lang="en-US" sz="1500" dirty="0" err="1"/>
              <a:t>Tunai</a:t>
            </a:r>
            <a:r>
              <a:rPr lang="en-US" sz="1500" dirty="0"/>
              <a:t> (CM)</a:t>
            </a:r>
            <a:endParaRPr lang="en-MY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357166"/>
            <a:ext cx="5357850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PENDAHULUAN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95536" y="1916832"/>
            <a:ext cx="200311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Auto / 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3133833" y="1879699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911737" y="1093950"/>
            <a:ext cx="35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PENDAHULUAN DIRI - SURCAJ</a:t>
            </a:r>
            <a:endParaRPr lang="en-MY" dirty="0"/>
          </a:p>
        </p:txBody>
      </p:sp>
      <p:sp>
        <p:nvSpPr>
          <p:cNvPr id="39" name="Right Arrow 38"/>
          <p:cNvSpPr/>
          <p:nvPr/>
        </p:nvSpPr>
        <p:spPr>
          <a:xfrm>
            <a:off x="4896526" y="2058568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Rectangle 29"/>
          <p:cNvSpPr/>
          <p:nvPr/>
        </p:nvSpPr>
        <p:spPr>
          <a:xfrm>
            <a:off x="5696023" y="191683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31" name="Right Arrow 30"/>
          <p:cNvSpPr/>
          <p:nvPr/>
        </p:nvSpPr>
        <p:spPr>
          <a:xfrm>
            <a:off x="2494878" y="2058568"/>
            <a:ext cx="54272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E0187DE-19F8-46C7-8512-3836B4D4E014}"/>
              </a:ext>
            </a:extLst>
          </p:cNvPr>
          <p:cNvSpPr/>
          <p:nvPr/>
        </p:nvSpPr>
        <p:spPr>
          <a:xfrm>
            <a:off x="6855480" y="3859153"/>
            <a:ext cx="1714512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MODUL AKAUN BELUM TERIMA</a:t>
            </a:r>
            <a:endParaRPr lang="en-MY" sz="1200" b="1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30DC37A-FB52-4268-BB98-971A813A02F0}"/>
              </a:ext>
            </a:extLst>
          </p:cNvPr>
          <p:cNvSpPr/>
          <p:nvPr/>
        </p:nvSpPr>
        <p:spPr>
          <a:xfrm>
            <a:off x="4671529" y="3913456"/>
            <a:ext cx="1714512" cy="64294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MODUL GAJI (PY)</a:t>
            </a:r>
            <a:endParaRPr lang="en-MY" sz="1200" b="1" dirty="0"/>
          </a:p>
        </p:txBody>
      </p:sp>
      <p:sp>
        <p:nvSpPr>
          <p:cNvPr id="54" name="Right Arrow 38">
            <a:extLst>
              <a:ext uri="{FF2B5EF4-FFF2-40B4-BE49-F238E27FC236}">
                <a16:creationId xmlns:a16="http://schemas.microsoft.com/office/drawing/2014/main" id="{B1CE3934-D6FF-411B-960D-8E174E979927}"/>
              </a:ext>
            </a:extLst>
          </p:cNvPr>
          <p:cNvSpPr/>
          <p:nvPr/>
        </p:nvSpPr>
        <p:spPr>
          <a:xfrm rot="7098358">
            <a:off x="5655879" y="2915548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" name="Right Arrow 38">
            <a:extLst>
              <a:ext uri="{FF2B5EF4-FFF2-40B4-BE49-F238E27FC236}">
                <a16:creationId xmlns:a16="http://schemas.microsoft.com/office/drawing/2014/main" id="{1B235993-EE36-4441-B14A-3A38AA297F16}"/>
              </a:ext>
            </a:extLst>
          </p:cNvPr>
          <p:cNvSpPr/>
          <p:nvPr/>
        </p:nvSpPr>
        <p:spPr>
          <a:xfrm rot="3043905">
            <a:off x="6670199" y="2908193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C4A3C6-5C50-4747-A6A1-3720E6323C2C}"/>
              </a:ext>
            </a:extLst>
          </p:cNvPr>
          <p:cNvSpPr/>
          <p:nvPr/>
        </p:nvSpPr>
        <p:spPr>
          <a:xfrm>
            <a:off x="4671529" y="4743954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C886089-CBDC-4915-8693-F2313A6DF855}"/>
              </a:ext>
            </a:extLst>
          </p:cNvPr>
          <p:cNvSpPr/>
          <p:nvPr/>
        </p:nvSpPr>
        <p:spPr>
          <a:xfrm>
            <a:off x="6855480" y="4743954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BDCC08-2FB2-4945-B090-516FE3A1AEA3}"/>
              </a:ext>
            </a:extLst>
          </p:cNvPr>
          <p:cNvSpPr txBox="1"/>
          <p:nvPr/>
        </p:nvSpPr>
        <p:spPr>
          <a:xfrm>
            <a:off x="6855480" y="3459913"/>
            <a:ext cx="161032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Terimaan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Bil</a:t>
            </a:r>
            <a:endParaRPr lang="en-MY" sz="14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1008201-18CA-4F21-9BCB-33037B881D5A}"/>
              </a:ext>
            </a:extLst>
          </p:cNvPr>
          <p:cNvSpPr txBox="1"/>
          <p:nvPr/>
        </p:nvSpPr>
        <p:spPr>
          <a:xfrm>
            <a:off x="4749473" y="3444575"/>
            <a:ext cx="161032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Potongan</a:t>
            </a:r>
            <a:r>
              <a:rPr lang="en-US" sz="1400" dirty="0"/>
              <a:t> </a:t>
            </a:r>
            <a:r>
              <a:rPr lang="en-US" sz="1400" dirty="0" err="1"/>
              <a:t>Gaji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071641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39532-BFC9-476B-B76B-CF9C1B5C480D}"/>
              </a:ext>
            </a:extLst>
          </p:cNvPr>
          <p:cNvSpPr txBox="1">
            <a:spLocks/>
          </p:cNvSpPr>
          <p:nvPr/>
        </p:nvSpPr>
        <p:spPr>
          <a:xfrm>
            <a:off x="2000232" y="357166"/>
            <a:ext cx="5357850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 PENDAHULUAN</a:t>
            </a:r>
            <a:endParaRPr lang="en-MY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BD262F-A0B7-4515-932D-33CEE73B69A2}"/>
              </a:ext>
            </a:extLst>
          </p:cNvPr>
          <p:cNvSpPr/>
          <p:nvPr/>
        </p:nvSpPr>
        <p:spPr>
          <a:xfrm>
            <a:off x="905900" y="1628563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43D8C8-CDF4-4DAC-9EF7-B50C53118605}"/>
              </a:ext>
            </a:extLst>
          </p:cNvPr>
          <p:cNvSpPr/>
          <p:nvPr/>
        </p:nvSpPr>
        <p:spPr>
          <a:xfrm>
            <a:off x="3406793" y="165034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DABDC-8370-4F97-BA3E-603570BCAC1B}"/>
              </a:ext>
            </a:extLst>
          </p:cNvPr>
          <p:cNvSpPr txBox="1"/>
          <p:nvPr/>
        </p:nvSpPr>
        <p:spPr>
          <a:xfrm>
            <a:off x="2000232" y="109395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WANG PERSEKUTUAN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ight Arrow 38">
            <a:extLst>
              <a:ext uri="{FF2B5EF4-FFF2-40B4-BE49-F238E27FC236}">
                <a16:creationId xmlns:a16="http://schemas.microsoft.com/office/drawing/2014/main" id="{892F402C-A5A0-4BB0-8AEE-C740786643E5}"/>
              </a:ext>
            </a:extLst>
          </p:cNvPr>
          <p:cNvSpPr/>
          <p:nvPr/>
        </p:nvSpPr>
        <p:spPr>
          <a:xfrm>
            <a:off x="5159822" y="1839709"/>
            <a:ext cx="632259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C6DA93-0917-4A7A-BC37-45AA780864B6}"/>
              </a:ext>
            </a:extLst>
          </p:cNvPr>
          <p:cNvSpPr/>
          <p:nvPr/>
        </p:nvSpPr>
        <p:spPr>
          <a:xfrm>
            <a:off x="5915947" y="168379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BN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PELULUS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ight Arrow 30">
            <a:extLst>
              <a:ext uri="{FF2B5EF4-FFF2-40B4-BE49-F238E27FC236}">
                <a16:creationId xmlns:a16="http://schemas.microsoft.com/office/drawing/2014/main" id="{8D4214E0-69D3-41BE-86BA-6C2EF45706FA}"/>
              </a:ext>
            </a:extLst>
          </p:cNvPr>
          <p:cNvSpPr/>
          <p:nvPr/>
        </p:nvSpPr>
        <p:spPr>
          <a:xfrm>
            <a:off x="2657654" y="1793508"/>
            <a:ext cx="542727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1FEA25-13B7-4096-990B-117993F54DD8}"/>
              </a:ext>
            </a:extLst>
          </p:cNvPr>
          <p:cNvSpPr/>
          <p:nvPr/>
        </p:nvSpPr>
        <p:spPr>
          <a:xfrm>
            <a:off x="2716563" y="3939060"/>
            <a:ext cx="1714512" cy="6429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TERIMA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ight Arrow 38">
            <a:extLst>
              <a:ext uri="{FF2B5EF4-FFF2-40B4-BE49-F238E27FC236}">
                <a16:creationId xmlns:a16="http://schemas.microsoft.com/office/drawing/2014/main" id="{E63DD4FB-D2C8-43DA-B1DB-6D3AD5FC398E}"/>
              </a:ext>
            </a:extLst>
          </p:cNvPr>
          <p:cNvSpPr/>
          <p:nvPr/>
        </p:nvSpPr>
        <p:spPr>
          <a:xfrm rot="7098358">
            <a:off x="6421354" y="2645357"/>
            <a:ext cx="632259" cy="25036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19B2EF-207E-4894-B6D7-0D6BA3346C0D}"/>
              </a:ext>
            </a:extLst>
          </p:cNvPr>
          <p:cNvSpPr/>
          <p:nvPr/>
        </p:nvSpPr>
        <p:spPr>
          <a:xfrm>
            <a:off x="2733615" y="4761077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2712F8-CD7D-4549-8BD2-3E43DE6820A9}"/>
              </a:ext>
            </a:extLst>
          </p:cNvPr>
          <p:cNvSpPr txBox="1"/>
          <p:nvPr/>
        </p:nvSpPr>
        <p:spPr>
          <a:xfrm>
            <a:off x="2716563" y="3286946"/>
            <a:ext cx="1610329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Terimaan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Persekutuan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0C253D-D641-4182-89D3-0CBF31EC0449}"/>
              </a:ext>
            </a:extLst>
          </p:cNvPr>
          <p:cNvSpPr txBox="1"/>
          <p:nvPr/>
        </p:nvSpPr>
        <p:spPr>
          <a:xfrm>
            <a:off x="5049866" y="3167390"/>
            <a:ext cx="297851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LAPORAN PENDAHULUAN WANG PERSEKUTUAN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ight Arrow 30">
            <a:extLst>
              <a:ext uri="{FF2B5EF4-FFF2-40B4-BE49-F238E27FC236}">
                <a16:creationId xmlns:a16="http://schemas.microsoft.com/office/drawing/2014/main" id="{33C9EB58-DF0F-47A7-98ED-77943F22C5D4}"/>
              </a:ext>
            </a:extLst>
          </p:cNvPr>
          <p:cNvSpPr/>
          <p:nvPr/>
        </p:nvSpPr>
        <p:spPr>
          <a:xfrm flipH="1">
            <a:off x="4431074" y="3342962"/>
            <a:ext cx="542727" cy="347647"/>
          </a:xfrm>
          <a:prstGeom prst="rightArrow">
            <a:avLst>
              <a:gd name="adj1" fmla="val 58258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145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1008" y="79068"/>
            <a:ext cx="5357850" cy="428627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PENDAHULUAN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207699" y="974753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153" y="987534"/>
            <a:ext cx="1143008" cy="485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PKN/BN PELULUS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97861" y="1512625"/>
            <a:ext cx="10801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5908" y="60672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PELBAGAI</a:t>
            </a: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7599" y="1149691"/>
            <a:ext cx="1794500" cy="2539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PENDAHULUAN PELBAGAI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3598" y="3367252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PELULUS</a:t>
            </a:r>
          </a:p>
        </p:txBody>
      </p:sp>
      <p:sp>
        <p:nvSpPr>
          <p:cNvPr id="19" name="Oval 18"/>
          <p:cNvSpPr/>
          <p:nvPr/>
        </p:nvSpPr>
        <p:spPr>
          <a:xfrm>
            <a:off x="5148064" y="2652872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9242" y="4107661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05922" y="386731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CARIAN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744867" y="2631100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20544" y="3321843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027558" y="382169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5436" y="2590455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AKAUN BELUM BAYAR (AP)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086" y="3272177"/>
            <a:ext cx="171451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49242" y="3750471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CARIAN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405922" y="47208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BAUCER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2905647" y="1588454"/>
            <a:ext cx="337434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ight Arrow 47"/>
          <p:cNvSpPr/>
          <p:nvPr/>
        </p:nvSpPr>
        <p:spPr>
          <a:xfrm rot="10800000">
            <a:off x="2057990" y="3312660"/>
            <a:ext cx="785818" cy="4286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380" y="652435"/>
            <a:ext cx="2475957" cy="2539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KERTAS KERJA SECARA AUTO / TIDAK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561764" y="108409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431264" y="160640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86514" y="1544577"/>
            <a:ext cx="742310" cy="465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PKN/BN PELULUS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ight Arrow 33"/>
          <p:cNvSpPr/>
          <p:nvPr/>
        </p:nvSpPr>
        <p:spPr>
          <a:xfrm rot="5400000">
            <a:off x="1008914" y="4575474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6995672" y="1606402"/>
            <a:ext cx="266372" cy="2991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ight Arrow 35"/>
          <p:cNvSpPr/>
          <p:nvPr/>
        </p:nvSpPr>
        <p:spPr>
          <a:xfrm rot="10800000">
            <a:off x="4420321" y="3327753"/>
            <a:ext cx="785818" cy="4286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465" y="4862462"/>
            <a:ext cx="1988597" cy="4154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PENYELESAIAN PENDAHULUAN PELBAGAI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321414" y="1556792"/>
            <a:ext cx="1643074" cy="45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55676" y="1218524"/>
            <a:ext cx="1708812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ARAHAN BAYARAN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ight Arrow 50"/>
          <p:cNvSpPr/>
          <p:nvPr/>
        </p:nvSpPr>
        <p:spPr>
          <a:xfrm rot="5400000">
            <a:off x="7731385" y="2483929"/>
            <a:ext cx="846974" cy="3230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41272" y="3233397"/>
            <a:ext cx="1643074" cy="451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PENYEMAK</a:t>
            </a:r>
          </a:p>
        </p:txBody>
      </p:sp>
      <p:sp>
        <p:nvSpPr>
          <p:cNvPr id="57" name="Right Arrow 56"/>
          <p:cNvSpPr/>
          <p:nvPr/>
        </p:nvSpPr>
        <p:spPr>
          <a:xfrm rot="10800000">
            <a:off x="6868220" y="335927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78393" y="6099590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09198" y="6123630"/>
            <a:ext cx="951993" cy="485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BN/PKN PELULUS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4428" y="1544577"/>
            <a:ext cx="2475957" cy="2539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KERTAS KERJA  SECARA MANUAL / YA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42976" y="1889405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baru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35058" y="1536665"/>
            <a:ext cx="859596" cy="45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5764332" y="161978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18954" y="6123630"/>
            <a:ext cx="859596" cy="45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PENGESAH</a:t>
            </a: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ight Arrow 63"/>
          <p:cNvSpPr/>
          <p:nvPr/>
        </p:nvSpPr>
        <p:spPr>
          <a:xfrm rot="5400000">
            <a:off x="862124" y="5511018"/>
            <a:ext cx="552067" cy="28960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1546385" y="6191397"/>
            <a:ext cx="266372" cy="2991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2905647" y="6200057"/>
            <a:ext cx="266372" cy="2991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406781" y="4222653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INTERGRASI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/>
              </a:rPr>
              <a:t>DALAMAN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70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11692</TotalTime>
  <Words>674</Words>
  <Application>Microsoft Office PowerPoint</Application>
  <PresentationFormat>On-screen Show (4:3)</PresentationFormat>
  <Paragraphs>242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Berlin Sans FB Demi</vt:lpstr>
      <vt:lpstr>Calibri</vt:lpstr>
      <vt:lpstr>Office Theme</vt:lpstr>
      <vt:lpstr>PowerPoint Presentation</vt:lpstr>
      <vt:lpstr>MODUL PENDAHULUAN</vt:lpstr>
      <vt:lpstr>MODUL PENDAHULUAN</vt:lpstr>
      <vt:lpstr>MODUL PENDAHULUAN</vt:lpstr>
      <vt:lpstr>MODUL PENDAHULUAN</vt:lpstr>
      <vt:lpstr>MODUL PENDAHULUAN</vt:lpstr>
      <vt:lpstr>MODUL PENDAHULUAN</vt:lpstr>
      <vt:lpstr>PowerPoint Presentation</vt:lpstr>
      <vt:lpstr>MODUL PENDAHULUAN</vt:lpstr>
      <vt:lpstr>MODUL PENDAHULUAN</vt:lpstr>
      <vt:lpstr>MODUL TUNTUTAN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Nur Suhaila bt. Sani</cp:lastModifiedBy>
  <cp:revision>90</cp:revision>
  <cp:lastPrinted>2018-03-27T11:13:30Z</cp:lastPrinted>
  <dcterms:created xsi:type="dcterms:W3CDTF">2016-11-26T14:21:39Z</dcterms:created>
  <dcterms:modified xsi:type="dcterms:W3CDTF">2020-07-24T01:27:53Z</dcterms:modified>
</cp:coreProperties>
</file>